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7.xml" ContentType="application/vnd.openxmlformats-officedocument.presentationml.notes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5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55.xml" ContentType="application/vnd.openxmlformats-officedocument.presentationml.slide+xml"/>
  <Override PartName="/ppt/slides/slide62.xml" ContentType="application/vnd.openxmlformats-officedocument.presentationml.slide+xml"/>
  <Override PartName="/ppt/slides/slide21.xml" ContentType="application/vnd.openxmlformats-officedocument.presentationml.slide+xml"/>
  <Override PartName="/ppt/slides/slide5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7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slides/slide52.xml" ContentType="application/vnd.openxmlformats-officedocument.presentationml.slide+xml"/>
  <Override PartName="/ppt/slides/slide2.xml" ContentType="application/vnd.openxmlformats-officedocument.presentationml.slide+xml"/>
  <Override PartName="/ppt/slides/slide45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51.xml" ContentType="application/vnd.openxmlformats-officedocument.presentationml.slide+xml"/>
  <Override PartName="/ppt/slides/slide29.xml" ContentType="application/vnd.openxmlformats-officedocument.presentationml.slide+xml"/>
  <Override PartName="/ppt/slides/slide54.xml" ContentType="application/vnd.openxmlformats-officedocument.presentationml.slide+xml"/>
  <Override PartName="/ppt/slides/slide56.xml" ContentType="application/vnd.openxmlformats-officedocument.presentationml.slide+xml"/>
  <Override PartName="/ppt/slides/slide34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4.xml" ContentType="application/vnd.openxmlformats-officedocument.presentationml.slide+xml"/>
  <Override PartName="/ppt/slides/slide5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46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60.xml" ContentType="application/vnd.openxmlformats-officedocument.presentationml.slide+xml"/>
  <Override PartName="/ppt/slides/slide3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slides/slide57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.xml" ContentType="application/vnd.openxmlformats-officedocument.presentationml.slide+xml"/>
  <Override PartName="/ppt/slides/slide40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>
  <p:sldMasterIdLst>
    <p:sldMasterId id="214748364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317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/>
  <p:notesSz cx="6858000" cy="9144000"/>
</p:presentation>
</file>

<file path=ppt/presProps.xml><?xml version="1.0" encoding="utf-8"?>
<p:presentationPr xmlns:p="http://schemas.openxmlformats.org/presentationml/2006/main" xmlns:a="http://schemas.openxmlformats.org/drawingml/2006/main" xmlns:r="http://schemas.openxmlformats.org/officeDocument/2006/relationships"/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2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1" Type="http://schemas.openxmlformats.org/officeDocument/2006/relationships/theme" Target="theme/theme1.xml"/><Relationship Id="rId41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8.xml"/><Relationship Id="rId3" Type="http://schemas.openxmlformats.org/officeDocument/2006/relationships/theme" Target="theme/theme2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29" Type="http://schemas.openxmlformats.org/officeDocument/2006/relationships/slide" Target="slides/slide2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60" Type="http://schemas.openxmlformats.org/officeDocument/2006/relationships/slide" Target="slides/slide56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0" Type="http://schemas.openxmlformats.org/officeDocument/2006/relationships/slide" Target="slides/slide16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7" Type="http://schemas.openxmlformats.org/officeDocument/2006/relationships/presProps" Target="presProps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p/>
        </p:txBody>
      </p:sp>
      <p:sp>
        <p:nvSpPr>
          <p:cNvPr id="3" name=""/>
          <p:cNvSpPr/>
          <p:nvPr>
            <p:ph type="dt" idx="1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lstStyle>
            <a:lvl1pPr lvl="0" algn="r">
              <a:defRPr sz="1200"/>
            </a:lvl1pPr>
          </a:lstStyle>
          <a:p/>
        </p:txBody>
      </p:sp>
      <p:sp>
        <p:nvSpPr>
          <p:cNvPr id="4" name="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anchor="ctr"/>
          <a:p/>
        </p:txBody>
      </p:sp>
      <p:sp>
        <p:nvSpPr>
          <p:cNvPr id="5" name=""/>
          <p:cNvSpPr/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anchor="t"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"/>
          <p:cNvSpPr/>
          <p:nvPr>
            <p:ph type="ftr" sz="quarter" idx="4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anchor="b"/>
          <a:lstStyle>
            <a:lvl1pPr lvl="0">
              <a:defRPr sz="1200"/>
            </a:lvl1pPr>
          </a:lstStyle>
          <a:p/>
        </p:txBody>
      </p:sp>
      <p:sp>
        <p:nvSpPr>
          <p:cNvPr id="7" name=""/>
          <p:cNvSpPr/>
          <p:nvPr>
            <p:ph type="sldNum" sz="quarter" idx="5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anchor="b"/>
          <a:lstStyle>
            <a:lvl1pPr lvl="0" algn="r">
              <a:defRPr sz="1200"/>
            </a:lvl1pPr>
          </a:lstStyle>
          <a:p>
            <a:fld id="{8B38DBA3-52F9-4AF4-A6A4-FA4D7DB2F99C}" type="slidenum">
              <a:t>&lt;#&gt;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?>
<Relationships xmlns="http://schemas.openxmlformats.org/package/2006/relationships"></Relationships>
</file>

<file path=ppt/notesSlides/_rels/notesSlide2.xml.rels><?xml version="1.0" encoding="UTF-8" standalone="yes"?>
<Relationships xmlns="http://schemas.openxmlformats.org/package/2006/relationships"></Relationships>
</file>

<file path=ppt/notesSlides/_rels/notesSlide3.xml.rels><?xml version="1.0" encoding="UTF-8" standalone="yes"?>
<Relationships xmlns="http://schemas.openxmlformats.org/package/2006/relationships"></Relationships>
</file>

<file path=ppt/notesSlides/_rels/notesSlide4.xml.rels><?xml version="1.0" encoding="UTF-8" standalone="yes"?>
<Relationships xmlns="http://schemas.openxmlformats.org/package/2006/relationships"></Relationships>
</file>

<file path=ppt/notesSlides/_rels/notesSlide5.xml.rels><?xml version="1.0" encoding="UTF-8" standalone="yes"?>
<Relationships xmlns="http://schemas.openxmlformats.org/package/2006/relationships"></Relationships>
</file>

<file path=ppt/notesSlides/_rels/notesSlide6.xml.rels><?xml version="1.0" encoding="UTF-8" standalone="yes"?>
<Relationships xmlns="http://schemas.openxmlformats.org/package/2006/relationships"></Relationships>
</file>

<file path=ppt/notesSlides/_rels/notesSlide7.xml.rels><?xml version="1.0" encoding="UTF-8" standalone="yes"?>
<Relationships xmlns="http://schemas.openxmlformats.org/package/2006/relationships"></Relationships>
</file>

<file path=ppt/notesSlides/_rels/notesSlide8.xml.rels><?xml version="1.0" encoding="UTF-8" standalone="yes"?>
<Relationships xmlns="http://schemas.openxmlformats.org/package/2006/relationships"></Relationships>
</file>

<file path=ppt/notesSlides/notesSlide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</p:spTree>
  </p:cSld>
</p:notes>
</file>

<file path=ppt/notesSlides/notesSlide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Al Mamun Akash</a:t>
            </a:r>
          </a:p>
          <a:p>
            <a:pPr lvl="0"/>
            <a:r>
              <a:rPr/>
              <a:t>cell :01985543152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Khandaker Tasnim Haque Swad</a:t>
            </a:r>
          </a:p>
          <a:p>
            <a:pPr lvl="0"/>
            <a:r>
              <a:rPr/>
              <a:t>cell :01938800019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S.M Mahiduzzaman Rashik</a:t>
            </a:r>
          </a:p>
          <a:p>
            <a:pPr lvl="0"/>
            <a:r>
              <a:rPr/>
              <a:t>cell :01795223075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Mushfiqur Rahman Abir</a:t>
            </a:r>
          </a:p>
          <a:p>
            <a:pPr lvl="0"/>
            <a:r>
              <a:rPr/>
              <a:t>cell :01771622401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Sabrina Haque</a:t>
            </a:r>
          </a:p>
          <a:p>
            <a:pPr lvl="0"/>
            <a:r>
              <a:rPr/>
              <a:t>cell :01731240408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Md Iqbal Hossain</a:t>
            </a:r>
          </a:p>
          <a:p>
            <a:pPr lvl="0"/>
            <a:r>
              <a:rPr/>
              <a:t>cell :01744234260</a:t>
            </a:r>
          </a:p>
          <a:p>
            <a:pPr lvl="0"/>
            <a:r>
              <a:rPr/>
              <a:t>        01950341583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body" idx="0"/>
          </p:nvPr>
        </p:nvSpPr>
        <p:spPr>
          <a:xfrm>
            <a:off x="685800" y="609600"/>
            <a:ext cx="7086600" cy="5334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Tushar Ghosh Joy</a:t>
            </a:r>
          </a:p>
          <a:p>
            <a:pPr lvl="0"/>
            <a:r>
              <a:rPr/>
              <a:t>cell :018348080955</a:t>
            </a:r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Click to edit Master title style</a:t>
            </a:r>
          </a:p>
        </p:txBody>
      </p:sp>
      <p:sp>
        <p:nvSpPr>
          <p:cNvPr id="3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"/>
          <p:cNvSpPr txBox="1"/>
          <p:nvPr>
            <p:ph type="dt" idx="10"/>
          </p:nvPr>
        </p:nvSpPr>
        <p:spPr>
          <a:xfrm>
            <a:off x="5994400" y="222250"/>
            <a:ext cx="2133600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 algn="r">
              <a:defRPr/>
            </a:lvl1pPr>
          </a:lstStyle>
          <a:p/>
        </p:txBody>
      </p:sp>
      <p:sp>
        <p:nvSpPr>
          <p:cNvPr id="5" name=""/>
          <p:cNvSpPr txBox="1"/>
          <p:nvPr>
            <p:ph type="ftr" idx="11"/>
          </p:nvPr>
        </p:nvSpPr>
        <p:spPr>
          <a:xfrm>
            <a:off x="4638675" y="5851525"/>
            <a:ext cx="3502025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>
              <a:defRPr/>
            </a:lvl1pPr>
          </a:lstStyle>
          <a:p/>
        </p:txBody>
      </p:sp>
      <p:sp>
        <p:nvSpPr>
          <p:cNvPr id="6" name=""/>
          <p:cNvSpPr txBox="1"/>
          <p:nvPr>
            <p:ph type="sldNum" idx="12"/>
          </p:nvPr>
        </p:nvSpPr>
        <p:spPr>
          <a:xfrm>
            <a:off x="4648200" y="222250"/>
            <a:ext cx="1330325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 algn="l">
              <a:defRPr/>
            </a:lvl1pPr>
          </a:lstStyle>
          <a:p>
            <a:fld id="{8B38DBA3-52F9-4AF4-A6A4-FA4D7DB2F99C}" type="slidenum">
              <a:t>&lt;#&gt;</a:t>
            </a:fld>
          </a:p>
        </p:txBody>
      </p:sp>
    </p:spTree>
  </p:cSld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F2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/>
          <p:nvPr/>
        </p:nvGrpSpPr>
        <p:grpSpPr>
          <a:xfrm rot="0">
            <a:off x="-304800" y="0"/>
            <a:ext cx="9931400" cy="6858000"/>
            <a:chOff x="-746" y="0"/>
            <a:chExt cx="19399" cy="13394"/>
          </a:xfrm>
        </p:grpSpPr>
        <p:grpSp>
          <p:nvGrpSpPr>
            <p:cNvPr id="3" name=""/>
            <p:cNvGrpSpPr/>
            <p:nvPr/>
          </p:nvGrpSpPr>
          <p:grpSpPr>
            <a:xfrm rot="0">
              <a:off x="0" y="0"/>
              <a:ext cx="17859" cy="13394"/>
              <a:chOff x="0" y="0"/>
              <a:chExt cx="17859" cy="13394"/>
            </a:xfrm>
          </p:grpSpPr>
          <p:grpSp>
            <p:nvGrpSpPr>
              <p:cNvPr id="4" name=""/>
              <p:cNvGrpSpPr/>
              <p:nvPr/>
            </p:nvGrpSpPr>
            <p:grpSpPr>
              <a:xfrm rot="0">
                <a:off x="0" y="0"/>
                <a:ext cx="4911" cy="13394"/>
                <a:chOff x="0" y="0"/>
                <a:chExt cx="4911" cy="13394"/>
              </a:xfrm>
            </p:grpSpPr>
            <p:sp>
              <p:nvSpPr>
                <p:cNvPr id="5" name=""/>
                <p:cNvSpPr/>
                <p:nvPr/>
              </p:nvSpPr>
              <p:spPr>
                <a:xfrm>
                  <a:off x="1785" y="0"/>
                  <a:ext cx="3125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6" name=""/>
                <p:cNvSpPr/>
                <p:nvPr/>
              </p:nvSpPr>
              <p:spPr>
                <a:xfrm>
                  <a:off x="0" y="0"/>
                  <a:ext cx="892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7" name=""/>
                <p:cNvSpPr/>
                <p:nvPr/>
              </p:nvSpPr>
              <p:spPr>
                <a:xfrm>
                  <a:off x="446" y="0"/>
                  <a:ext cx="1488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</p:grpSp>
          <p:grpSp>
            <p:nvGrpSpPr>
              <p:cNvPr id="8" name=""/>
              <p:cNvGrpSpPr/>
              <p:nvPr/>
            </p:nvGrpSpPr>
            <p:grpSpPr>
              <a:xfrm rot="0">
                <a:off x="825" y="0"/>
                <a:ext cx="4911" cy="13394"/>
                <a:chOff x="0" y="0"/>
                <a:chExt cx="4911" cy="13394"/>
              </a:xfrm>
            </p:grpSpPr>
            <p:sp>
              <p:nvSpPr>
                <p:cNvPr id="9" name=""/>
                <p:cNvSpPr/>
                <p:nvPr/>
              </p:nvSpPr>
              <p:spPr>
                <a:xfrm>
                  <a:off x="1785" y="0"/>
                  <a:ext cx="3125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10" name=""/>
                <p:cNvSpPr/>
                <p:nvPr/>
              </p:nvSpPr>
              <p:spPr>
                <a:xfrm>
                  <a:off x="0" y="0"/>
                  <a:ext cx="892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11" name=""/>
                <p:cNvSpPr/>
                <p:nvPr/>
              </p:nvSpPr>
              <p:spPr>
                <a:xfrm>
                  <a:off x="446" y="0"/>
                  <a:ext cx="1488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</p:grpSp>
          <p:grpSp>
            <p:nvGrpSpPr>
              <p:cNvPr id="12" name=""/>
              <p:cNvGrpSpPr/>
              <p:nvPr/>
            </p:nvGrpSpPr>
            <p:grpSpPr>
              <a:xfrm rot="10800000">
                <a:off x="12948" y="0"/>
                <a:ext cx="4911" cy="13394"/>
                <a:chOff x="0" y="0"/>
                <a:chExt cx="4911" cy="13394"/>
              </a:xfrm>
            </p:grpSpPr>
            <p:sp>
              <p:nvSpPr>
                <p:cNvPr id="13" name=""/>
                <p:cNvSpPr/>
                <p:nvPr/>
              </p:nvSpPr>
              <p:spPr>
                <a:xfrm>
                  <a:off x="1785" y="0"/>
                  <a:ext cx="3125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14" name=""/>
                <p:cNvSpPr/>
                <p:nvPr/>
              </p:nvSpPr>
              <p:spPr>
                <a:xfrm>
                  <a:off x="0" y="0"/>
                  <a:ext cx="892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  <p:sp>
              <p:nvSpPr>
                <p:cNvPr id="15" name=""/>
                <p:cNvSpPr/>
                <p:nvPr/>
              </p:nvSpPr>
              <p:spPr>
                <a:xfrm>
                  <a:off x="446" y="0"/>
                  <a:ext cx="1488" cy="13394"/>
                </a:xfrm>
                <a:prstGeom prst="rect">
                  <a:avLst/>
                </a:prstGeom>
                <a:solidFill>
                  <a:srgbClr val="FFFFFF">
                    <a:alpha val="9375"/>
                  </a:srgbClr>
                </a:solidFill>
                <a:ln>
                  <a:noFill/>
                </a:ln>
              </p:spPr>
              <p:txBody>
                <a:bodyPr wrap="square" anchor="ctr"/>
                <a:p>
                  <a:pPr lvl="0" algn="ctr" marL="0" indent="0"/>
                </a:p>
              </p:txBody>
            </p:sp>
          </p:grpSp>
          <p:sp>
            <p:nvSpPr>
              <p:cNvPr id="16" name=""/>
              <p:cNvSpPr/>
              <p:nvPr/>
            </p:nvSpPr>
            <p:spPr>
              <a:xfrm>
                <a:off x="7441" y="0"/>
                <a:ext cx="5506" cy="13394"/>
              </a:xfrm>
              <a:prstGeom prst="rect">
                <a:avLst/>
              </a:prstGeom>
              <a:solidFill>
                <a:srgbClr val="FFFFFF">
                  <a:alpha val="9375"/>
                </a:srgbClr>
              </a:solidFill>
              <a:ln>
                <a:noFill/>
              </a:ln>
            </p:spPr>
            <p:txBody>
              <a:bodyPr wrap="square" anchor="ctr"/>
              <a:p>
                <a:pPr lvl="0" algn="ctr" marL="0" indent="0"/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5655" y="0"/>
                <a:ext cx="892" cy="13394"/>
              </a:xfrm>
              <a:prstGeom prst="rect">
                <a:avLst/>
              </a:prstGeom>
              <a:solidFill>
                <a:srgbClr val="FFFFFF">
                  <a:alpha val="9375"/>
                </a:srgbClr>
              </a:solidFill>
              <a:ln>
                <a:noFill/>
              </a:ln>
            </p:spPr>
            <p:txBody>
              <a:bodyPr wrap="square" anchor="ctr"/>
              <a:p>
                <a:pPr lvl="0" algn="ctr" marL="0" indent="0"/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6101" y="0"/>
                <a:ext cx="1488" cy="13394"/>
              </a:xfrm>
              <a:prstGeom prst="rect">
                <a:avLst/>
              </a:prstGeom>
              <a:solidFill>
                <a:srgbClr val="FFFFFF">
                  <a:alpha val="9375"/>
                </a:srgbClr>
              </a:solidFill>
              <a:ln>
                <a:noFill/>
              </a:ln>
            </p:spPr>
            <p:txBody>
              <a:bodyPr wrap="square" anchor="ctr"/>
              <a:p>
                <a:pPr lvl="0" algn="ctr" marL="0" indent="0"/>
              </a:p>
            </p:txBody>
          </p:sp>
        </p:grpSp>
        <p:sp>
          <p:nvSpPr>
            <p:cNvPr id="19" name=""/>
            <p:cNvSpPr/>
            <p:nvPr/>
          </p:nvSpPr>
          <p:spPr>
            <a:xfrm>
              <a:off x="-23" y="9834"/>
              <a:ext cx="17859" cy="2296"/>
            </a:xfrm>
            <a:custGeom>
              <a:avLst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w="635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0" name=""/>
            <p:cNvSpPr/>
            <p:nvPr/>
          </p:nvSpPr>
          <p:spPr>
            <a:xfrm>
              <a:off x="-23" y="6772"/>
              <a:ext cx="17859" cy="1739"/>
            </a:xfrm>
            <a:custGeom>
              <a:avLst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w="635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1" name=""/>
            <p:cNvSpPr/>
            <p:nvPr/>
          </p:nvSpPr>
          <p:spPr>
            <a:xfrm>
              <a:off x="-46" y="11017"/>
              <a:ext cx="5868" cy="2365"/>
            </a:xfrm>
            <a:custGeom>
              <a:avLst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w="635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2" name=""/>
            <p:cNvSpPr/>
            <p:nvPr/>
          </p:nvSpPr>
          <p:spPr>
            <a:xfrm>
              <a:off x="-23" y="10321"/>
              <a:ext cx="17859" cy="2887"/>
            </a:xfrm>
            <a:custGeom>
              <a:avLst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w="635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3" name=""/>
            <p:cNvSpPr/>
            <p:nvPr/>
          </p:nvSpPr>
          <p:spPr>
            <a:xfrm>
              <a:off x="4174" y="10023"/>
              <a:ext cx="13638" cy="3359"/>
            </a:xfrm>
            <a:custGeom>
              <a:avLst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w="635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4" name=""/>
            <p:cNvSpPr/>
            <p:nvPr/>
          </p:nvSpPr>
          <p:spPr>
            <a:xfrm rot="1800000">
              <a:off x="5851" y="5584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9375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5" name=""/>
            <p:cNvSpPr/>
            <p:nvPr/>
          </p:nvSpPr>
          <p:spPr>
            <a:xfrm rot="1800000">
              <a:off x="7265" y="8058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6" name=""/>
            <p:cNvSpPr/>
            <p:nvPr/>
          </p:nvSpPr>
          <p:spPr>
            <a:xfrm rot="1800000">
              <a:off x="7284" y="3110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625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7" name=""/>
            <p:cNvSpPr/>
            <p:nvPr/>
          </p:nvSpPr>
          <p:spPr>
            <a:xfrm rot="1800000">
              <a:off x="5814" y="635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3125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8" name=""/>
            <p:cNvSpPr/>
            <p:nvPr/>
          </p:nvSpPr>
          <p:spPr>
            <a:xfrm rot="1800000">
              <a:off x="8716" y="10514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4687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29" name=""/>
            <p:cNvSpPr/>
            <p:nvPr/>
          </p:nvSpPr>
          <p:spPr>
            <a:xfrm rot="1800000">
              <a:off x="-746" y="8206"/>
              <a:ext cx="2463" cy="2711"/>
            </a:xfrm>
            <a:custGeom>
              <a:avLst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rgbClr val="FFFFFF">
                <a:alpha val="9375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0" name=""/>
            <p:cNvSpPr/>
            <p:nvPr/>
          </p:nvSpPr>
          <p:spPr>
            <a:xfrm rot="1800000">
              <a:off x="47" y="10551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1" name=""/>
            <p:cNvSpPr/>
            <p:nvPr/>
          </p:nvSpPr>
          <p:spPr>
            <a:xfrm rot="1800000">
              <a:off x="103" y="5565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625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2" name=""/>
            <p:cNvSpPr/>
            <p:nvPr/>
          </p:nvSpPr>
          <p:spPr>
            <a:xfrm rot="1800000">
              <a:off x="1517" y="8058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3" name=""/>
            <p:cNvSpPr/>
            <p:nvPr/>
          </p:nvSpPr>
          <p:spPr>
            <a:xfrm rot="1800000">
              <a:off x="2949" y="10570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4" name=""/>
            <p:cNvSpPr/>
            <p:nvPr/>
          </p:nvSpPr>
          <p:spPr>
            <a:xfrm rot="1800000">
              <a:off x="2986" y="5584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625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5" name=""/>
            <p:cNvSpPr/>
            <p:nvPr/>
          </p:nvSpPr>
          <p:spPr>
            <a:xfrm rot="1800000">
              <a:off x="1554" y="3054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6" name=""/>
            <p:cNvSpPr/>
            <p:nvPr/>
          </p:nvSpPr>
          <p:spPr>
            <a:xfrm rot="1800000">
              <a:off x="13293" y="8095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9375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7" name=""/>
            <p:cNvSpPr/>
            <p:nvPr/>
          </p:nvSpPr>
          <p:spPr>
            <a:xfrm rot="1800000">
              <a:off x="14744" y="10588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8" name=""/>
            <p:cNvSpPr/>
            <p:nvPr/>
          </p:nvSpPr>
          <p:spPr>
            <a:xfrm rot="1800000">
              <a:off x="14744" y="5603"/>
              <a:ext cx="3127" cy="2711"/>
            </a:xfrm>
            <a:prstGeom prst="hexagon">
              <a:avLst>
                <a:gd name="adj" fmla="val 28527"/>
              </a:avLst>
            </a:prstGeom>
            <a:solidFill>
              <a:srgbClr val="FFFFFF">
                <a:alpha val="625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39" name=""/>
            <p:cNvSpPr/>
            <p:nvPr/>
          </p:nvSpPr>
          <p:spPr>
            <a:xfrm rot="1800000">
              <a:off x="16223" y="7921"/>
              <a:ext cx="2428" cy="2711"/>
            </a:xfrm>
            <a:custGeom>
              <a:avLst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rgbClr val="FFFFFF">
                <a:alpha val="3125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  <p:sp>
          <p:nvSpPr>
            <p:cNvPr id="40" name=""/>
            <p:cNvSpPr/>
            <p:nvPr/>
          </p:nvSpPr>
          <p:spPr>
            <a:xfrm rot="1800000">
              <a:off x="16224" y="2952"/>
              <a:ext cx="2425" cy="2712"/>
            </a:xfrm>
            <a:custGeom>
              <a:avLst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FFFFFF"/>
              </a:solidFill>
            </a:ln>
          </p:spPr>
          <p:txBody>
            <a:bodyPr wrap="square" anchor="ctr"/>
            <a:p>
              <a:pPr lvl="0" algn="ctr" marL="0" indent="0"/>
            </a:p>
          </p:txBody>
        </p:sp>
      </p:grpSp>
      <p:sp>
        <p:nvSpPr>
          <p:cNvPr id="41" name=""/>
          <p:cNvSpPr/>
          <p:nvPr/>
        </p:nvSpPr>
        <p:spPr>
          <a:xfrm>
            <a:off x="457200" y="333375"/>
            <a:ext cx="8229600" cy="61849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</a:ln>
        </p:spPr>
        <p:txBody>
          <a:bodyPr wrap="square" anchor="ctr"/>
          <a:p>
            <a:pPr lvl="0" algn="ctr" marL="0" indent="0"/>
          </a:p>
        </p:txBody>
      </p:sp>
      <p:sp>
        <p:nvSpPr>
          <p:cNvPr id="42" name=""/>
          <p:cNvSpPr/>
          <p:nvPr/>
        </p:nvSpPr>
        <p:spPr>
          <a:xfrm>
            <a:off x="4559300" y="-20638"/>
            <a:ext cx="3676650" cy="698500"/>
          </a:xfrm>
          <a:prstGeom prst="rect">
            <a:avLst/>
          </a:prstGeom>
          <a:solidFill>
            <a:srgbClr val="F5F5F5"/>
          </a:solidFill>
          <a:ln>
            <a:solidFill>
              <a:srgbClr val="CAF278"/>
            </a:solidFill>
          </a:ln>
        </p:spPr>
        <p:txBody>
          <a:bodyPr wrap="square" anchor="ctr"/>
          <a:p>
            <a:pPr lvl="0" algn="ctr" marL="0" indent="0"/>
          </a:p>
        </p:txBody>
      </p:sp>
      <p:sp>
        <p:nvSpPr>
          <p:cNvPr id="43" name=""/>
          <p:cNvSpPr/>
          <p:nvPr/>
        </p:nvSpPr>
        <p:spPr>
          <a:xfrm>
            <a:off x="4648200" y="-20638"/>
            <a:ext cx="3505200" cy="623888"/>
          </a:xfrm>
          <a:prstGeom prst="rect">
            <a:avLst/>
          </a:prstGeom>
          <a:solidFill>
            <a:srgbClr val="71685A"/>
          </a:solidFill>
          <a:ln>
            <a:noFill/>
          </a:ln>
        </p:spPr>
        <p:txBody>
          <a:bodyPr wrap="square" anchor="ctr"/>
          <a:p>
            <a:pPr lvl="0" algn="ctr" marL="0" indent="0"/>
          </a:p>
        </p:txBody>
      </p:sp>
      <p:sp>
        <p:nvSpPr>
          <p:cNvPr id="44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Click to edit Master title style</a:t>
            </a:r>
          </a:p>
        </p:txBody>
      </p:sp>
      <p:sp>
        <p:nvSpPr>
          <p:cNvPr id="45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6" name=""/>
          <p:cNvSpPr txBox="1"/>
          <p:nvPr>
            <p:ph type="dt" idx="2"/>
          </p:nvPr>
        </p:nvSpPr>
        <p:spPr>
          <a:xfrm>
            <a:off x="5994400" y="222250"/>
            <a:ext cx="2133600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 algn="r">
              <a:defRPr/>
            </a:lvl1pPr>
          </a:lstStyle>
          <a:p/>
        </p:txBody>
      </p:sp>
      <p:sp>
        <p:nvSpPr>
          <p:cNvPr id="47" name=""/>
          <p:cNvSpPr txBox="1"/>
          <p:nvPr>
            <p:ph type="ftr" idx="3"/>
          </p:nvPr>
        </p:nvSpPr>
        <p:spPr>
          <a:xfrm>
            <a:off x="4638675" y="5851525"/>
            <a:ext cx="3502025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 algn="r">
              <a:defRPr/>
            </a:lvl1pPr>
          </a:lstStyle>
          <a:p/>
        </p:txBody>
      </p:sp>
      <p:sp>
        <p:nvSpPr>
          <p:cNvPr id="48" name=""/>
          <p:cNvSpPr txBox="1"/>
          <p:nvPr>
            <p:ph type="sldNum" idx="4"/>
          </p:nvPr>
        </p:nvSpPr>
        <p:spPr>
          <a:xfrm>
            <a:off x="4648200" y="222250"/>
            <a:ext cx="1330325" cy="365125"/>
          </a:xfrm>
          <a:prstGeom prst="rect"/>
          <a:noFill/>
          <a:ln>
            <a:noFill/>
          </a:ln>
        </p:spPr>
        <p:txBody>
          <a:bodyPr wrap="square" anchor="ctr"/>
          <a:lstStyle>
            <a:lvl1pPr lvl="0" algn="l">
              <a:defRPr/>
            </a:lvl1pPr>
          </a:lstStyle>
          <a:p>
            <a:fld id="{8B38DBA3-52F9-4AF4-A6A4-FA4D7DB2F99C}" type="slidenum">
              <a:t>&lt;#&gt;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lvl="0" algn="l" marL="0" indent="0">
        <a:lnSpc>
          <a:spcPct val="100000"/>
        </a:lnSpc>
        <a:buNone/>
        <a:defRPr sz="4000" b="0" i="0" u="none" strike="noStrike" baseline="0">
          <a:solidFill>
            <a:srgbClr val="94C600"/>
          </a:solidFill>
          <a:latin typeface="Arial"/>
        </a:defRPr>
      </a:lvl1pPr>
      <a:lvl2pPr lvl="1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2pPr>
      <a:lvl3pPr lvl="2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3pPr>
      <a:lvl4pPr lvl="3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4pPr>
      <a:lvl5pPr lvl="4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5pPr>
      <a:lvl6pPr lvl="5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6pPr>
      <a:lvl7pPr lvl="6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7pPr>
      <a:lvl8pPr lvl="7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8pPr>
      <a:lvl9pPr lvl="8" algn="l" marL="0" indent="0">
        <a:lnSpc>
          <a:spcPct val="100000"/>
        </a:lnSpc>
        <a:buNone/>
        <a:defRPr sz="4000" b="0" i="0" u="none" strike="noStrike" baseline="0">
          <a:solidFill>
            <a:srgbClr val="3E3D2D"/>
          </a:solidFill>
          <a:latin typeface="Arial"/>
        </a:defRPr>
      </a:lvl9pPr>
    </p:titleStyle>
    <p:bodyStyle>
      <a:lvl1pPr lvl="0" algn="l" marL="342900" indent="1098550">
        <a:lnSpc>
          <a:spcPct val="100000"/>
        </a:lnSpc>
        <a:buClr>
          <a:srgbClr val="94C600"/>
        </a:buClr>
        <a:buSzPct val="76000"/>
        <a:buFont typeface="Wingdings 2"/>
        <a:buChar char=""/>
        <a:defRPr sz="2400" b="0" i="0" u="none" strike="noStrike" baseline="0">
          <a:solidFill>
            <a:srgbClr val="3E3D2D"/>
          </a:solidFill>
          <a:latin typeface="Arial"/>
        </a:defRPr>
      </a:lvl1pPr>
      <a:lvl2pPr lvl="1" algn="l" marL="638175" indent="2279650">
        <a:lnSpc>
          <a:spcPct val="100000"/>
        </a:lnSpc>
        <a:buClr>
          <a:srgbClr val="94C600"/>
        </a:buClr>
        <a:buSzPct val="76000"/>
        <a:buFont typeface="Wingdings 2"/>
        <a:buChar char=""/>
        <a:defRPr sz="2200" b="0" i="0" u="none" strike="noStrike" baseline="0">
          <a:solidFill>
            <a:srgbClr val="3E3D2D"/>
          </a:solidFill>
          <a:latin typeface="Arial"/>
        </a:defRPr>
      </a:lvl2pPr>
      <a:lvl3pPr lvl="2" algn="l" marL="914400" indent="3429000">
        <a:lnSpc>
          <a:spcPct val="100000"/>
        </a:lnSpc>
        <a:buClr>
          <a:srgbClr val="94C600"/>
        </a:buClr>
        <a:buSzPct val="76000"/>
        <a:buFont typeface="Wingdings 2"/>
        <a:buChar char=""/>
        <a:defRPr sz="2000" b="0" i="0" u="none" strike="noStrike" baseline="0">
          <a:solidFill>
            <a:srgbClr val="3E3D2D"/>
          </a:solidFill>
          <a:latin typeface="Arial"/>
        </a:defRPr>
      </a:lvl3pPr>
      <a:lvl4pPr lvl="3" algn="l" marL="1123950" indent="42672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800" b="0" i="0" u="none" strike="noStrike" baseline="0">
          <a:solidFill>
            <a:srgbClr val="3E3D2D"/>
          </a:solidFill>
          <a:latin typeface="Arial"/>
        </a:defRPr>
      </a:lvl4pPr>
      <a:lvl5pPr lvl="4" algn="l" marL="1323975" indent="50673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600" b="0" i="0" u="none" strike="noStrike" baseline="0">
          <a:solidFill>
            <a:srgbClr val="3E3D2D"/>
          </a:solidFill>
          <a:latin typeface="Arial"/>
        </a:defRPr>
      </a:lvl5pPr>
      <a:lvl6pPr lvl="5" algn="l" marL="1517650" indent="58420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400" b="0" i="0" u="none" strike="noStrike" baseline="0">
          <a:solidFill>
            <a:srgbClr val="3E3D2D"/>
          </a:solidFill>
          <a:latin typeface="Arial"/>
        </a:defRPr>
      </a:lvl6pPr>
      <a:lvl7pPr lvl="6" algn="l" marL="1717675" indent="66421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400" b="0" i="0" u="none" strike="noStrike" baseline="0">
          <a:solidFill>
            <a:srgbClr val="3E3D2D"/>
          </a:solidFill>
          <a:latin typeface="Arial"/>
        </a:defRPr>
      </a:lvl7pPr>
      <a:lvl8pPr lvl="7" algn="l" marL="1917700" indent="74422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400" b="0" i="0" u="none" strike="noStrike" baseline="0">
          <a:solidFill>
            <a:srgbClr val="3E3D2D"/>
          </a:solidFill>
          <a:latin typeface="Arial"/>
        </a:defRPr>
      </a:lvl8pPr>
      <a:lvl9pPr lvl="8" algn="l" marL="2120900" indent="8255000">
        <a:lnSpc>
          <a:spcPct val="100000"/>
        </a:lnSpc>
        <a:buClr>
          <a:srgbClr val="94C600"/>
        </a:buClr>
        <a:buSzPct val="76000"/>
        <a:buFont typeface="Wingdings 2"/>
        <a:buChar char=""/>
        <a:defRPr sz="1400" b="0" i="0" u="none" strike="noStrike" baseline="0">
          <a:solidFill>
            <a:srgbClr val="3E3D2D"/>
          </a:solidFill>
          <a:latin typeface="Arial"/>
        </a:defRPr>
      </a:lvl9pPr>
    </p:bodyStyle>
    <p:otherStyle>
      <a:lvl1pPr lvl="0" algn="l" marL="0" indent="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1pPr>
      <a:lvl2pPr lvl="1" algn="l" marL="457200" indent="18288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2pPr>
      <a:lvl3pPr lvl="2" algn="l" marL="914400" indent="36576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3pPr>
      <a:lvl4pPr lvl="3" algn="l" marL="1371600" indent="54864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4pPr>
      <a:lvl5pPr lvl="4" algn="l" marL="1828800" indent="73152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5pPr>
      <a:lvl6pPr lvl="5" algn="l" marL="2286000" indent="91440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6pPr>
      <a:lvl7pPr lvl="6" algn="l" marL="2743200" indent="109728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7pPr>
      <a:lvl8pPr lvl="7" algn="l" marL="3200400" indent="128016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8pPr>
      <a:lvl9pPr lvl="8" algn="l" marL="3657600" indent="14630400">
        <a:lnSpc>
          <a:spcPct val="100000"/>
        </a:lnSpc>
        <a:buNone/>
        <a:defRPr sz="1800" b="0" i="0" u="none" strike="noStrike" baseline="0">
          <a:solidFill>
            <a:srgbClr val="000000"/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Relationship Id="rId4" Type="http://schemas.openxmlformats.org/officeDocument/2006/relationships/slide" Target="../slides/slide1.xml"/><Relationship Id="rId3" Type="http://schemas.openxmlformats.org/officeDocument/2006/relationships/notesSlide" Target="../notesSlides/notesSlide1.xml"/><Relationship Id="rId5" Type="http://schemas.openxmlformats.org/officeDocument/2006/relationships/notesMaster" Target="../notesMasters/notesMaster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Relationship Id="rId4" Type="http://schemas.openxmlformats.org/officeDocument/2006/relationships/slide" Target="../slides/slide11.xml"/><Relationship Id="rId3" Type="http://schemas.openxmlformats.org/officeDocument/2006/relationships/notesSlide" Target="../notesSlides/notesSlide7.xml"/><Relationship Id="rId5" Type="http://schemas.openxmlformats.org/officeDocument/2006/relationships/notesMaster" Target="../notesMasters/notesMaster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Relationship Id="rId4" Type="http://schemas.openxmlformats.org/officeDocument/2006/relationships/slide" Target="../slides/slide2.xml"/><Relationship Id="rId3" Type="http://schemas.openxmlformats.org/officeDocument/2006/relationships/notesSlide" Target="../notesSlides/notesSlide2.xml"/><Relationship Id="rId5" Type="http://schemas.openxmlformats.org/officeDocument/2006/relationships/notesMaster" Target="../notesMasters/notesMaster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Relationship Id="rId4" Type="http://schemas.openxmlformats.org/officeDocument/2006/relationships/slide" Target="../slides/slide3.xml"/><Relationship Id="rId3" Type="http://schemas.openxmlformats.org/officeDocument/2006/relationships/notesSlide" Target="../notesSlides/notesSlide3.xml"/><Relationship Id="rId5" Type="http://schemas.openxmlformats.org/officeDocument/2006/relationships/notesMaster" Target="../notesMasters/notesMaster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Relationship Id="rId4" Type="http://schemas.openxmlformats.org/officeDocument/2006/relationships/slide" Target="../slides/slide4.xml"/><Relationship Id="rId3" Type="http://schemas.openxmlformats.org/officeDocument/2006/relationships/notesSlide" Target="../notesSlides/notesSlide4.xml"/><Relationship Id="rId5" Type="http://schemas.openxmlformats.org/officeDocument/2006/relationships/notesMaster" Target="../notesMasters/notesMaster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Relationship Id="rId4" Type="http://schemas.openxmlformats.org/officeDocument/2006/relationships/slide" Target="../slides/slide5.xml"/><Relationship Id="rId3" Type="http://schemas.openxmlformats.org/officeDocument/2006/relationships/notesSlide" Target="../notesSlides/notesSlide5.xml"/><Relationship Id="rId5" Type="http://schemas.openxmlformats.org/officeDocument/2006/relationships/notesMaster" Target="../notesMasters/notesMaster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Relationship Id="rId4" Type="http://schemas.openxmlformats.org/officeDocument/2006/relationships/slide" Target="../slides/slide6.xml"/><Relationship Id="rId3" Type="http://schemas.openxmlformats.org/officeDocument/2006/relationships/notesSlide" Target="../notesSlides/notesSlide6.xml"/><Relationship Id="rId5" Type="http://schemas.openxmlformats.org/officeDocument/2006/relationships/notesMaster" Target="../notesMasters/notesMaster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Relationship Id="rId4" Type="http://schemas.openxmlformats.org/officeDocument/2006/relationships/slide" Target="../slides/slide62.xml"/><Relationship Id="rId3" Type="http://schemas.openxmlformats.org/officeDocument/2006/relationships/notesSlide" Target="../notesSlides/notesSlide8.xml"/><Relationship Id="rId5" Type="http://schemas.openxmlformats.org/officeDocument/2006/relationships/notesMaster" Target="../notesMasters/notesMaster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524000" y="990600"/>
            <a:ext cx="6499225" cy="1143000"/>
          </a:xfrm>
          <a:prstGeom prst="rect"/>
          <a:solidFill>
            <a:srgbClr val="FFFFFF"/>
          </a:solidFill>
          <a:ln w="15875">
            <a:solidFill>
              <a:srgbClr val="94C600"/>
            </a:solidFill>
          </a:ln>
        </p:spPr>
        <p:txBody>
          <a:bodyPr wrap="square" anchor="b"/>
          <a:p>
            <a:pPr lvl="0"/>
            <a:r>
              <a:rPr>
                <a:solidFill>
                  <a:srgbClr val="CAF278"/>
                </a:solidFill>
                <a:latin typeface="Goudy Stout"/>
              </a:rPr>
              <a:t>DETAILS  OF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066800" y="2286000"/>
            <a:ext cx="3886200" cy="3886200"/>
          </a:xfrm>
          <a:prstGeom prst="rect"/>
        </p:spPr>
      </p:pic>
      <p:sp>
        <p:nvSpPr>
          <p:cNvPr id="4" name=""/>
          <p:cNvSpPr txBox="1"/>
          <p:nvPr/>
        </p:nvSpPr>
        <p:spPr>
          <a:xfrm>
            <a:off x="5029200" y="3121025"/>
            <a:ext cx="3375025" cy="1758950"/>
          </a:xfrm>
          <a:prstGeom prst="rect"/>
          <a:noFill/>
          <a:ln>
            <a:noFill/>
          </a:ln>
        </p:spPr>
        <p:txBody>
          <a:bodyPr wrap="none" anchor="ctr"/>
          <a:p>
            <a:pPr lvl="0" algn="l" marL="0" indent="0"/>
            <a:r>
              <a:rPr sz="9600" b="1" i="0" u="none" strike="noStrike">
                <a:solidFill>
                  <a:srgbClr val="94C600"/>
                </a:solidFill>
              </a:rPr>
              <a:t>2K13</a:t>
            </a:r>
          </a:p>
        </p:txBody>
      </p:sp>
    </p:spTree>
  </p:cSld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93875" y="2324100"/>
            <a:ext cx="5270500" cy="3508375"/>
          </a:xfrm>
          <a:prstGeom prst="rect"/>
        </p:spPr>
      </p:pic>
    </p:spTree>
  </p:cSld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028950" y="2324100"/>
            <a:ext cx="2800350" cy="3508375"/>
          </a:xfrm>
          <a:prstGeom prst="rect"/>
        </p:spPr>
      </p:pic>
    </p:spTree>
  </p:cSld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  <p:sp>
        <p:nvSpPr>
          <p:cNvPr id="3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</p:spTree>
  </p:cSld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92325" y="2324100"/>
            <a:ext cx="4673600" cy="3508375"/>
          </a:xfrm>
          <a:prstGeom prst="rect"/>
        </p:spPr>
      </p:pic>
    </p:spTree>
  </p:cSld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5200"/>
          </a:xfrm>
          <a:prstGeom prst="rect"/>
        </p:spPr>
      </p:pic>
    </p:spTree>
  </p:cSld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sp>
        <p:nvSpPr>
          <p:cNvPr id="3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</p:spTree>
  </p:cSld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89150" y="2324100"/>
            <a:ext cx="4679950" cy="3505200"/>
          </a:xfrm>
          <a:prstGeom prst="rect"/>
        </p:spPr>
      </p:pic>
    </p:spTree>
  </p:cSld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sp>
        <p:nvSpPr>
          <p:cNvPr id="3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</p:spTree>
  </p:cSld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9045575" y="990600"/>
            <a:ext cx="2628900" cy="3505200"/>
          </a:xfrm>
          <a:prstGeom prst="rect"/>
        </p:spPr>
      </p:pic>
    </p:spTree>
  </p:cSld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460625" y="2489200"/>
            <a:ext cx="2628900" cy="3508375"/>
          </a:xfrm>
          <a:prstGeom prst="rect"/>
        </p:spPr>
      </p:pic>
    </p:spTree>
  </p:cSld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92325" y="2324100"/>
            <a:ext cx="4676775" cy="3508375"/>
          </a:xfrm>
          <a:prstGeom prst="rect"/>
        </p:spPr>
      </p:pic>
    </p:spTree>
  </p:cSld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08325" y="2324100"/>
            <a:ext cx="2641600" cy="3505200"/>
          </a:xfrm>
          <a:prstGeom prst="rect"/>
        </p:spPr>
      </p:pic>
    </p:spTree>
  </p:cSld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019425" y="2708275"/>
            <a:ext cx="2819400" cy="2733675"/>
          </a:xfrm>
          <a:prstGeom prst="rect"/>
        </p:spPr>
      </p:pic>
    </p:spTree>
  </p:cSld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5200"/>
          </a:xfrm>
          <a:prstGeom prst="rect"/>
        </p:spPr>
      </p:pic>
    </p:spTree>
  </p:cSld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695450" y="2701925"/>
            <a:ext cx="5470525" cy="2749550"/>
          </a:xfrm>
          <a:prstGeom prst="rect"/>
        </p:spPr>
      </p:pic>
    </p:spTree>
  </p:cSld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5200"/>
          </a:xfrm>
          <a:prstGeom prst="rect"/>
        </p:spPr>
      </p:pic>
    </p:spTree>
  </p:cSld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746375" y="2314575"/>
            <a:ext cx="3305175" cy="3508375"/>
          </a:xfrm>
          <a:prstGeom prst="rect"/>
        </p:spPr>
      </p:pic>
    </p:spTree>
  </p:cSld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441700" y="2324100"/>
            <a:ext cx="1971675" cy="3508375"/>
          </a:xfrm>
          <a:prstGeom prst="rect"/>
        </p:spPr>
      </p:pic>
    </p:spTree>
  </p:cSld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317875" y="2593975"/>
            <a:ext cx="2222500" cy="2962275"/>
          </a:xfrm>
          <a:prstGeom prst="rect"/>
        </p:spPr>
      </p:pic>
    </p:spTree>
  </p:cSld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5200"/>
          </a:xfrm>
          <a:prstGeom prst="rect"/>
        </p:spPr>
      </p:pic>
    </p:spTree>
  </p:cSld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638300" y="2324100"/>
            <a:ext cx="5584825" cy="3508375"/>
          </a:xfrm>
          <a:prstGeom prst="rect"/>
        </p:spPr>
      </p:pic>
    </p:spTree>
  </p:cSld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685925" y="2416175"/>
            <a:ext cx="5486400" cy="3321050"/>
          </a:xfrm>
          <a:prstGeom prst="rect"/>
        </p:spPr>
      </p:pic>
    </p:spTree>
  </p:cSld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sp>
        <p:nvSpPr>
          <p:cNvPr id="3" name=""/>
          <p:cNvSpPr txBox="1"/>
          <p:nvPr>
            <p:ph type="body" idx="1"/>
          </p:nvPr>
        </p:nvSpPr>
        <p:spPr>
          <a:xfrm>
            <a:off x="1041400" y="2320925"/>
            <a:ext cx="6775450" cy="3508375"/>
          </a:xfrm>
          <a:prstGeom prst="rect"/>
          <a:noFill/>
          <a:ln>
            <a:noFill/>
          </a:ln>
        </p:spPr>
        <p:txBody>
          <a:bodyPr wrap="square" anchor="t"/>
          <a:p>
            <a:pPr lvl="0"/>
          </a:p>
        </p:txBody>
      </p:sp>
    </p:spTree>
  </p:cSld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 rot="60000">
            <a:off x="1797050" y="2324100"/>
            <a:ext cx="5407025" cy="3508375"/>
          </a:xfrm>
          <a:prstGeom prst="rect"/>
        </p:spPr>
      </p:pic>
    </p:spTree>
  </p:cSld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774950" y="2324100"/>
            <a:ext cx="3308350" cy="3508375"/>
          </a:xfrm>
          <a:prstGeom prst="rect"/>
        </p:spPr>
      </p:pic>
    </p:spTree>
  </p:cSld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5715000" y="10591800"/>
            <a:ext cx="2057400" cy="76200"/>
          </a:xfrm>
          <a:prstGeom prst="rect"/>
          <a:noFill/>
          <a:ln>
            <a:noFill/>
          </a:ln>
        </p:spPr>
        <p:txBody>
          <a:bodyPr wrap="square" anchor="t">
            <a:normAutofit fontScale="90000"/>
          </a:bodyPr>
          <a:p>
            <a:pPr lvl="0"/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905000" y="2362200"/>
            <a:ext cx="5260975" cy="3508375"/>
          </a:xfrm>
          <a:prstGeom prst="rect"/>
        </p:spPr>
      </p:pic>
    </p:spTree>
  </p:cSld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311400" y="2489200"/>
            <a:ext cx="4235450" cy="3175000"/>
          </a:xfrm>
          <a:prstGeom prst="rect"/>
        </p:spPr>
      </p:pic>
    </p:spTree>
  </p:cSld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571750" y="2324100"/>
            <a:ext cx="3711575" cy="3508375"/>
          </a:xfrm>
          <a:prstGeom prst="rect"/>
        </p:spPr>
      </p:pic>
    </p:spTree>
  </p:cSld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968625" y="2324100"/>
            <a:ext cx="2921000" cy="3508375"/>
          </a:xfrm>
          <a:prstGeom prst="rect"/>
        </p:spPr>
      </p:pic>
    </p:spTree>
  </p:cSld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451100" y="2324100"/>
            <a:ext cx="3959225" cy="3508375"/>
          </a:xfrm>
          <a:prstGeom prst="rect"/>
        </p:spPr>
      </p:pic>
    </p:spTree>
  </p:cSld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489325" y="2324100"/>
            <a:ext cx="1879600" cy="3508375"/>
          </a:xfrm>
          <a:prstGeom prst="rect"/>
        </p:spPr>
      </p:pic>
    </p:spTree>
  </p:cSld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838450" y="2324100"/>
            <a:ext cx="3181350" cy="3508375"/>
          </a:xfrm>
          <a:prstGeom prst="rect"/>
        </p:spPr>
      </p:pic>
    </p:spTree>
  </p:cSld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079750" y="2324100"/>
            <a:ext cx="2698750" cy="3508375"/>
          </a:xfrm>
          <a:prstGeom prst="rect"/>
        </p:spPr>
      </p:pic>
    </p:spTree>
  </p:cSld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87525" y="2324100"/>
            <a:ext cx="5286375" cy="3508375"/>
          </a:xfrm>
          <a:prstGeom prst="rect"/>
        </p:spPr>
      </p:pic>
    </p:spTree>
  </p:cSld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470150" y="2324100"/>
            <a:ext cx="3917950" cy="3508375"/>
          </a:xfrm>
          <a:prstGeom prst="rect"/>
        </p:spPr>
      </p:pic>
    </p:spTree>
  </p:cSld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073400" y="2324100"/>
            <a:ext cx="2714625" cy="3508375"/>
          </a:xfrm>
          <a:prstGeom prst="rect"/>
        </p:spPr>
      </p:pic>
    </p:spTree>
  </p:cSld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260725" y="2324100"/>
            <a:ext cx="2339975" cy="3508375"/>
          </a:xfrm>
          <a:prstGeom prst="rect"/>
        </p:spPr>
      </p:pic>
    </p:spTree>
  </p:cSld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92325" y="2324100"/>
            <a:ext cx="4676775" cy="3508375"/>
          </a:xfrm>
          <a:prstGeom prst="rect"/>
        </p:spPr>
      </p:pic>
    </p:spTree>
  </p:cSld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92325" y="2324100"/>
            <a:ext cx="4676775" cy="3508375"/>
          </a:xfrm>
          <a:prstGeom prst="rect"/>
        </p:spPr>
      </p:pic>
    </p:spTree>
  </p:cSld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092325" y="2324100"/>
            <a:ext cx="4676775" cy="3508375"/>
          </a:xfrm>
          <a:prstGeom prst="rect"/>
        </p:spPr>
      </p:pic>
    </p:spTree>
  </p:cSld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8375"/>
          </a:xfrm>
          <a:prstGeom prst="rect"/>
        </p:spPr>
      </p:pic>
    </p:spTree>
  </p:cSld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311400" y="2489200"/>
            <a:ext cx="4235450" cy="3175000"/>
          </a:xfrm>
          <a:prstGeom prst="rect"/>
        </p:spPr>
      </p:pic>
    </p:spTree>
  </p:cSld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8375"/>
          </a:xfrm>
          <a:prstGeom prst="rect"/>
        </p:spPr>
      </p:pic>
    </p:spTree>
  </p:cSld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613025" y="2540000"/>
            <a:ext cx="3632200" cy="3070225"/>
          </a:xfrm>
          <a:prstGeom prst="rect"/>
        </p:spPr>
      </p:pic>
    </p:spTree>
  </p:cSld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514600" y="2286000"/>
            <a:ext cx="3479800" cy="4152900"/>
          </a:xfrm>
          <a:prstGeom prst="rect"/>
        </p:spPr>
      </p:pic>
    </p:spTree>
  </p:cSld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676525" y="2324100"/>
            <a:ext cx="3508375" cy="3508375"/>
          </a:xfrm>
          <a:prstGeom prst="rect"/>
        </p:spPr>
      </p:pic>
    </p:spTree>
  </p:cSld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114675" y="2324100"/>
            <a:ext cx="2628900" cy="3505200"/>
          </a:xfrm>
          <a:prstGeom prst="rect"/>
        </p:spPr>
      </p:pic>
    </p:spTree>
  </p:cSld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>
            <p:ph type="title" idx="0"/>
          </p:nvPr>
        </p:nvSpPr>
        <p:spPr>
          <a:xfrm>
            <a:off x="1041400" y="1025525"/>
            <a:ext cx="7023100" cy="1143000"/>
          </a:xfrm>
          <a:prstGeom prst="rect"/>
          <a:noFill/>
          <a:ln>
            <a:noFill/>
          </a:ln>
        </p:spPr>
        <p:txBody>
          <a:bodyPr wrap="square" anchor="b"/>
          <a:p>
            <a:pPr lvl="0"/>
            <a:r>
              <a:rPr/>
              <a:t> 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800225" y="2324100"/>
            <a:ext cx="5260975" cy="3508375"/>
          </a:xfrm>
          <a:prstGeom prst="rect"/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